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2" r:id="rId2"/>
    <p:sldId id="257" r:id="rId3"/>
    <p:sldId id="271" r:id="rId4"/>
    <p:sldId id="272" r:id="rId5"/>
    <p:sldId id="273" r:id="rId6"/>
    <p:sldId id="274" r:id="rId7"/>
    <p:sldId id="285" r:id="rId8"/>
    <p:sldId id="286" r:id="rId9"/>
    <p:sldId id="287" r:id="rId10"/>
    <p:sldId id="288" r:id="rId11"/>
    <p:sldId id="289" r:id="rId12"/>
    <p:sldId id="290" r:id="rId13"/>
    <p:sldId id="281" r:id="rId14"/>
    <p:sldId id="283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782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0E03B-7980-441D-A80E-892FB6E858D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9E29D-66A3-4B8A-95DE-ACE158A4D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9E29D-66A3-4B8A-95DE-ACE158A4D72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720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лена\Desktop\учитель года-2013\Aridi_Clipart_Collection_vol._19_Arabesque_Designs_(EPS,_BMP)\Aridi Clipart Collection vol. 19 Arabesque Designs (EPS, BMP)\076-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1718"/>
            <a:ext cx="9144000" cy="698971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23728" y="1772816"/>
            <a:ext cx="49685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Мастер-класс:</a:t>
            </a:r>
            <a:endParaRPr lang="tt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“Татар теле дәресләрендә тәнкыйди фикерләү технологиясенең  “Шакмак” алымын куллану”</a:t>
            </a:r>
          </a:p>
          <a:p>
            <a:pPr algn="ctr"/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Туган (татар) тел һәм әдәбияты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укытучысы  Минәхмәтова </a:t>
            </a:r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Г.Н.</a:t>
            </a:r>
          </a:p>
          <a:p>
            <a:pPr algn="ctr"/>
            <a:endParaRPr lang="tt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0"/>
            <a:ext cx="691276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ДБСББУ “Болгар санатор интернат – мәктәбе”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67944" y="6237312"/>
            <a:ext cx="115212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>
                <a:latin typeface="Times New Roman" pitchFamily="18" charset="0"/>
                <a:cs typeface="Times New Roman" pitchFamily="18" charset="0"/>
              </a:rPr>
              <a:t>2019 </a:t>
            </a:r>
          </a:p>
        </p:txBody>
      </p:sp>
    </p:spTree>
    <p:extLst>
      <p:ext uri="{BB962C8B-B14F-4D97-AF65-F5344CB8AC3E}">
        <p14:creationId xmlns:p14="http://schemas.microsoft.com/office/powerpoint/2010/main" xmlns="" val="122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404664"/>
            <a:ext cx="777686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4</a:t>
            </a:r>
            <a:r>
              <a:rPr lang="ru-RU" sz="36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3600" b="1" dirty="0" err="1">
                <a:latin typeface="Times New Roman"/>
                <a:ea typeface="Calibri"/>
                <a:cs typeface="Times New Roman"/>
              </a:rPr>
              <a:t>Иҗат</a:t>
            </a:r>
            <a:r>
              <a:rPr lang="ru-RU" sz="3600" b="1" dirty="0">
                <a:latin typeface="Times New Roman"/>
                <a:ea typeface="Calibri"/>
                <a:cs typeface="Times New Roman"/>
              </a:rPr>
              <a:t> ит.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800" b="1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800" b="1" i="1" u="sng" dirty="0" err="1" smtClean="0">
                <a:latin typeface="Times New Roman"/>
                <a:ea typeface="Calibri"/>
                <a:cs typeface="Times New Roman"/>
              </a:rPr>
              <a:t>Диало</a:t>
            </a:r>
            <a:r>
              <a:rPr lang="tt-RU" sz="2800" b="1" i="1" u="sng" dirty="0">
                <a:latin typeface="Times New Roman"/>
                <a:ea typeface="Calibri"/>
                <a:cs typeface="Times New Roman"/>
              </a:rPr>
              <a:t>г төзү</a:t>
            </a:r>
            <a:r>
              <a:rPr lang="ru-RU" sz="2800" b="1" i="1" u="sng" dirty="0">
                <a:latin typeface="Times New Roman"/>
                <a:ea typeface="Calibri"/>
                <a:cs typeface="Times New Roman"/>
              </a:rPr>
              <a:t>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Дустым,</a:t>
            </a:r>
            <a:r>
              <a:rPr lang="tt-RU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с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ин буш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вакытыңны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ничек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үткәрәсең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?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тауда чана шуам, бассейнга йөрим. Ә син ничек үткәрәсең?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баскетбол секциясенә йөрим,  китап укыйм.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52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74888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 startAt="5"/>
              <a:tabLst>
                <a:tab pos="457200" algn="l"/>
              </a:tabLst>
            </a:pPr>
            <a:endParaRPr lang="tt-RU" sz="3600" b="1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 startAt="5"/>
              <a:tabLst>
                <a:tab pos="457200" algn="l"/>
              </a:tabLst>
            </a:pPr>
            <a:r>
              <a:rPr lang="tt-RU" sz="3600" b="1" dirty="0" smtClean="0">
                <a:latin typeface="Times New Roman"/>
                <a:ea typeface="Calibri"/>
                <a:cs typeface="Times New Roman"/>
              </a:rPr>
              <a:t> Куллан </a:t>
            </a:r>
            <a:r>
              <a:rPr lang="tt-RU" sz="28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t-RU" sz="2800" b="1" i="1" u="sng" dirty="0">
                <a:latin typeface="Times New Roman"/>
                <a:ea typeface="Calibri"/>
                <a:cs typeface="Times New Roman"/>
              </a:rPr>
              <a:t>(мисаллар китер):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 </a:t>
            </a:r>
            <a:endParaRPr lang="tt-RU" sz="2800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Буш вакытымны файдалы үткәрәм, чөнки: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“Дулкын” бассейнына йөрим;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сәнгать мәктәбенә йөрим;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“Олимп” спорткомплексына йөрим;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дусларым белән шугалакка йөрим;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   - мин мәктәптә баскетбол түгәрәгенә йөрим.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7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56084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tt-RU" sz="3600" b="1" dirty="0" smtClean="0">
              <a:latin typeface="Times New Roman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t-RU" sz="3600" b="1" dirty="0" smtClean="0">
                <a:latin typeface="Times New Roman"/>
                <a:ea typeface="Calibri"/>
                <a:cs typeface="Times New Roman"/>
              </a:rPr>
              <a:t>6</a:t>
            </a:r>
            <a:r>
              <a:rPr lang="tt-RU" sz="3600" b="1" dirty="0">
                <a:latin typeface="Times New Roman"/>
                <a:ea typeface="Calibri"/>
                <a:cs typeface="Times New Roman"/>
              </a:rPr>
              <a:t>. Бәя бир</a:t>
            </a:r>
            <a:r>
              <a:rPr lang="tt-RU" sz="3600" dirty="0">
                <a:latin typeface="Times New Roman"/>
                <a:ea typeface="Calibri"/>
                <a:cs typeface="Times New Roman"/>
              </a:rPr>
              <a:t>:</a:t>
            </a: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t-RU" sz="2800" b="1" i="1" u="sng" dirty="0">
                <a:latin typeface="Times New Roman"/>
                <a:ea typeface="Calibri"/>
                <a:cs typeface="Times New Roman"/>
              </a:rPr>
              <a:t>Буш вакытны ни өчен файдалы үткәрергә кирәк?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b="1" dirty="0">
                <a:latin typeface="Times New Roman"/>
                <a:ea typeface="Calibri"/>
                <a:cs typeface="Times New Roman"/>
              </a:rPr>
              <a:t>    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Буш вакытны файдалы үткәрергә кирәк, чөнки акыллы, сәламәт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 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буласың, үзеңә яхшы була, яхшы укыйсың.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998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8847"/>
            <a:ext cx="81003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tt-RU" sz="3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нче төркем:</a:t>
            </a:r>
          </a:p>
          <a:p>
            <a:pPr lvl="0"/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8 </a:t>
            </a:r>
            <a:r>
              <a:rPr lang="ru-RU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сыйныф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укучылары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өчен “Син – табигать баласы” темасы буенча “Шакмак” алымын кулланып сораулар төзергә</a:t>
            </a:r>
            <a:r>
              <a:rPr lang="tt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tt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lang="tt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t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нче төркем: </a:t>
            </a:r>
          </a:p>
          <a:p>
            <a:pPr lvl="0"/>
            <a:r>
              <a:rPr lang="tt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Текстны “Шакмак” алымы белән анализларга. </a:t>
            </a: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17" r="10194" b="9934"/>
          <a:stretch/>
        </p:blipFill>
        <p:spPr bwMode="auto">
          <a:xfrm>
            <a:off x="5868144" y="2875002"/>
            <a:ext cx="2749297" cy="1512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88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ch1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32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532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9632" y="1340768"/>
            <a:ext cx="7499350" cy="2338390"/>
          </a:xfrm>
        </p:spPr>
        <p:txBody>
          <a:bodyPr>
            <a:noAutofit/>
          </a:bodyPr>
          <a:lstStyle/>
          <a:p>
            <a:pPr marL="82296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tt-RU" sz="4000" b="1" dirty="0">
                <a:latin typeface="Times New Roman"/>
                <a:ea typeface="Calibri"/>
                <a:cs typeface="Times New Roman"/>
              </a:rPr>
              <a:t>Максат:  </a:t>
            </a:r>
            <a:r>
              <a:rPr lang="tt-RU" sz="4000" dirty="0">
                <a:latin typeface="Times New Roman"/>
                <a:ea typeface="Calibri"/>
                <a:cs typeface="Times New Roman"/>
              </a:rPr>
              <a:t>“Шакмак” алымының үзенчәлекләрен ачып, аны кулланырга өйрәнү.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705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ch1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32040" y="1628800"/>
            <a:ext cx="1080120" cy="877163"/>
          </a:xfrm>
          <a:prstGeom prst="rect">
            <a:avLst/>
          </a:prstGeom>
          <a:solidFill>
            <a:srgbClr val="DD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Ассоциация </a:t>
            </a:r>
            <a:r>
              <a:rPr lang="ru-RU" sz="1700" b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китер</a:t>
            </a:r>
            <a:endParaRPr lang="ru-RU" sz="17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033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0"/>
            <a:ext cx="3275856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71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454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548680"/>
            <a:ext cx="770485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endParaRPr lang="tt-RU" sz="2800" b="1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t-RU" sz="3600" b="1" dirty="0" smtClean="0">
                <a:latin typeface="Times New Roman"/>
                <a:ea typeface="Calibri"/>
                <a:cs typeface="Times New Roman"/>
              </a:rPr>
              <a:t>Тасвирла</a:t>
            </a:r>
            <a:r>
              <a:rPr lang="tt-RU" sz="3600" dirty="0">
                <a:latin typeface="Times New Roman"/>
                <a:ea typeface="Calibri"/>
                <a:cs typeface="Times New Roman"/>
              </a:rPr>
              <a:t>: </a:t>
            </a:r>
            <a:r>
              <a:rPr lang="tt-RU" sz="2800" b="1" i="1" u="sng" dirty="0">
                <a:latin typeface="Times New Roman"/>
                <a:ea typeface="Calibri"/>
                <a:cs typeface="Times New Roman"/>
              </a:rPr>
              <a:t>Буш вакыт – нинди вакыт ул?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1) Минемчә, буш вакыт - дәресләрдән тыш вакыт.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2) Минем уйлавымча, буш вакыт - ял вакыты, ирекле вакыт.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3) Минем фикеремчә, буш вакыт барлык эшләр беткәннән соң була.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48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777686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endParaRPr lang="tt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tt-RU" sz="3600" b="1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tt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Ассоциация </a:t>
            </a:r>
            <a:r>
              <a:rPr lang="tt-RU" sz="3600" b="1" dirty="0">
                <a:latin typeface="Times New Roman" pitchFamily="18" charset="0"/>
                <a:ea typeface="Calibri"/>
                <a:cs typeface="Times New Roman" pitchFamily="18" charset="0"/>
              </a:rPr>
              <a:t>китер</a:t>
            </a:r>
            <a:r>
              <a:rPr lang="tt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tt-RU" sz="3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t-RU" sz="2800" b="1" i="1" u="sng" dirty="0">
                <a:latin typeface="Times New Roman" pitchFamily="18" charset="0"/>
                <a:ea typeface="Calibri"/>
                <a:cs typeface="Times New Roman" pitchFamily="18" charset="0"/>
              </a:rPr>
              <a:t>Буш вакытны нәрсәгә охшатасың?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 pitchFamily="18" charset="0"/>
                <a:ea typeface="Calibri"/>
                <a:cs typeface="Times New Roman" pitchFamily="18" charset="0"/>
              </a:rPr>
              <a:t>    Кино карау, шахмат уйнау, тимераякта шуу, кызыклы китап уку, хоккей уйнау, чаңгы шуу, дусларым белән очрашу.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98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6672"/>
            <a:ext cx="763284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3600" b="1" dirty="0" smtClean="0">
                <a:latin typeface="Times New Roman"/>
                <a:ea typeface="Calibri"/>
                <a:cs typeface="Times New Roman"/>
              </a:rPr>
              <a:t>3</a:t>
            </a:r>
            <a:r>
              <a:rPr lang="tt-RU" sz="3600" b="1" dirty="0">
                <a:latin typeface="Times New Roman"/>
                <a:ea typeface="Calibri"/>
                <a:cs typeface="Times New Roman"/>
              </a:rPr>
              <a:t>. Чагыштыр:</a:t>
            </a: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 Укучылар төркемнәргә бүленде һәм кейслар таратылды.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t-RU" sz="2800" dirty="0">
                <a:latin typeface="Times New Roman"/>
                <a:ea typeface="Calibri"/>
                <a:cs typeface="Times New Roman"/>
              </a:rPr>
              <a:t>Хикәянең эчтәлегеннән чыгып, кластерлар төзеделәр. Эшләрен якладылар һәм нәтиҗә чыгардылар: </a:t>
            </a:r>
            <a:r>
              <a:rPr lang="tt-RU" sz="2800" b="1" i="1" u="sng" dirty="0">
                <a:latin typeface="Times New Roman"/>
                <a:ea typeface="Calibri"/>
                <a:cs typeface="Times New Roman"/>
              </a:rPr>
              <a:t>буш вакытны файдалы һәм файдасыз үткәреп була.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95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323</TotalTime>
  <Words>301</Words>
  <Application>Microsoft Office PowerPoint</Application>
  <PresentationFormat>Экран (4:3)</PresentationFormat>
  <Paragraphs>44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38</cp:revision>
  <dcterms:created xsi:type="dcterms:W3CDTF">2013-02-18T09:50:08Z</dcterms:created>
  <dcterms:modified xsi:type="dcterms:W3CDTF">2019-03-03T09:07:10Z</dcterms:modified>
</cp:coreProperties>
</file>